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8"/>
  </p:notesMasterIdLst>
  <p:handoutMasterIdLst>
    <p:handoutMasterId r:id="rId9"/>
  </p:handoutMasterIdLst>
  <p:sldIdLst>
    <p:sldId id="256" r:id="rId2"/>
    <p:sldId id="280" r:id="rId3"/>
    <p:sldId id="283" r:id="rId4"/>
    <p:sldId id="281" r:id="rId5"/>
    <p:sldId id="282" r:id="rId6"/>
    <p:sldId id="284" r:id="rId7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Roboto Mono" pitchFamily="2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EC51B50-AF2E-4949-A846-FE228C77EC73}">
          <p14:sldIdLst>
            <p14:sldId id="256"/>
            <p14:sldId id="280"/>
            <p14:sldId id="283"/>
            <p14:sldId id="281"/>
            <p14:sldId id="282"/>
            <p14:sldId id="28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752CD6-2FAE-4B4D-92C7-71B5358A69F1}" v="62" dt="2020-04-14T15:16:59.574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93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216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microsoft.com/office/2016/11/relationships/changesInfo" Target="changesInfos/changesInfo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wner, Mike" userId="7f3f83dd-6dfb-4127-a87f-c1714bd4fac9" providerId="ADAL" clId="{41752CD6-2FAE-4B4D-92C7-71B5358A69F1}"/>
    <pc:docChg chg="modSld">
      <pc:chgData name="Hewner, Mike" userId="7f3f83dd-6dfb-4127-a87f-c1714bd4fac9" providerId="ADAL" clId="{41752CD6-2FAE-4B4D-92C7-71B5358A69F1}" dt="2020-04-14T15:16:59.574" v="61" actId="20577"/>
      <pc:docMkLst>
        <pc:docMk/>
      </pc:docMkLst>
      <pc:sldChg chg="modSp modAnim">
        <pc:chgData name="Hewner, Mike" userId="7f3f83dd-6dfb-4127-a87f-c1714bd4fac9" providerId="ADAL" clId="{41752CD6-2FAE-4B4D-92C7-71B5358A69F1}" dt="2020-04-14T15:16:59.574" v="61" actId="20577"/>
        <pc:sldMkLst>
          <pc:docMk/>
          <pc:sldMk cId="2678005468" sldId="281"/>
        </pc:sldMkLst>
        <pc:spChg chg="mod">
          <ac:chgData name="Hewner, Mike" userId="7f3f83dd-6dfb-4127-a87f-c1714bd4fac9" providerId="ADAL" clId="{41752CD6-2FAE-4B4D-92C7-71B5358A69F1}" dt="2020-04-14T15:16:59.574" v="61" actId="20577"/>
          <ac:spMkLst>
            <pc:docMk/>
            <pc:sldMk cId="2678005468" sldId="281"/>
            <ac:spMk id="3" creationId="{93CF1C04-9782-4B99-8F9E-FE547AD7CB6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1/18/22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1/18/22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38a245b4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38a245b4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247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38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1/18/22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1/18/22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1/18/22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eaders%E2%80%93writer_lock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Condition Variables (II)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Reader and Writer</a:t>
            </a:r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dirty="0">
                <a:solidFill>
                  <a:srgbClr val="002B5B"/>
                </a:solidFill>
              </a:rPr>
              <a:t>Outline</a:t>
            </a:r>
            <a:endParaRPr dirty="0"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-US" dirty="0">
                <a:ea typeface="+mn-lt"/>
                <a:cs typeface="+mn-lt"/>
              </a:rPr>
              <a:t>Writer-reader problem</a:t>
            </a:r>
            <a:endParaRPr lang="en-US" dirty="0">
              <a:solidFill>
                <a:srgbClr val="FF0000"/>
              </a:solidFill>
              <a:ea typeface="+mn-lt"/>
              <a:cs typeface="+mn-lt"/>
            </a:endParaRPr>
          </a:p>
          <a:p>
            <a:pPr lvl="2"/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Materials:</a:t>
            </a:r>
          </a:p>
          <a:p>
            <a:pPr lvl="1"/>
            <a:r>
              <a:rPr lang="en-US" dirty="0">
                <a:ea typeface="+mn-lt"/>
                <a:cs typeface="+mn-lt"/>
                <a:hlinkClick r:id="rId3"/>
              </a:rPr>
              <a:t>https://</a:t>
            </a:r>
            <a:r>
              <a:rPr lang="en-US" dirty="0" err="1">
                <a:ea typeface="+mn-lt"/>
                <a:cs typeface="+mn-lt"/>
                <a:hlinkClick r:id="rId3"/>
              </a:rPr>
              <a:t>en.wikipedia.org</a:t>
            </a:r>
            <a:r>
              <a:rPr lang="en-US" dirty="0">
                <a:ea typeface="+mn-lt"/>
                <a:cs typeface="+mn-lt"/>
                <a:hlinkClick r:id="rId3"/>
              </a:rPr>
              <a:t>/wiki/Readers%E2%80%93writer_lock</a:t>
            </a:r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pPr marL="457200" lvl="1" indent="0">
              <a:buNone/>
            </a:pPr>
            <a:endParaRPr lang="en-US" dirty="0">
              <a:ea typeface="+mn-lt"/>
              <a:cs typeface="+mn-lt"/>
            </a:endParaRPr>
          </a:p>
          <a:p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endParaRPr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2679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E2D43-E7E5-44AD-B35B-EF4942CDB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Writer and Reader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FE958-7070-4808-9EF1-B8F90CBAE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2ED2E8D-99B9-4494-9018-1F9C6203BFC2}"/>
              </a:ext>
            </a:extLst>
          </p:cNvPr>
          <p:cNvSpPr/>
          <p:nvPr/>
        </p:nvSpPr>
        <p:spPr>
          <a:xfrm>
            <a:off x="950259" y="1960220"/>
            <a:ext cx="5558117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reader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arg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while(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//critical section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printf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388E3C"/>
                </a:solidFill>
                <a:latin typeface="Roboto Mono"/>
              </a:rPr>
              <a:t>"Data read by the reader is %d\</a:t>
            </a:r>
            <a:r>
              <a:rPr lang="en-US" dirty="0" err="1">
                <a:solidFill>
                  <a:srgbClr val="388E3C"/>
                </a:solidFill>
                <a:latin typeface="Roboto Mono"/>
              </a:rPr>
              <a:t>n"</a:t>
            </a:r>
            <a:r>
              <a:rPr lang="en-US" dirty="0" err="1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data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sleep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//critical section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058FD4-F7AB-4414-8672-05843F3FBE82}"/>
              </a:ext>
            </a:extLst>
          </p:cNvPr>
          <p:cNvSpPr/>
          <p:nvPr/>
        </p:nvSpPr>
        <p:spPr>
          <a:xfrm>
            <a:off x="6786282" y="1838360"/>
            <a:ext cx="410583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writer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arg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while(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//critical section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data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++;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sleep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//critical section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sleep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endParaRPr lang="en-US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321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FED48-BB45-499B-B13E-870A47387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Writer and Reader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F1C04-9782-4B99-8F9E-FE547AD7CB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data block is shared by writers and readers</a:t>
            </a:r>
          </a:p>
          <a:p>
            <a:r>
              <a:rPr lang="en-US" dirty="0"/>
              <a:t>One writer can modify data when no reader is reading</a:t>
            </a:r>
          </a:p>
          <a:p>
            <a:r>
              <a:rPr lang="en-US" dirty="0"/>
              <a:t>Many readers can read the data simultaneously when no writer is writing.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Edit </a:t>
            </a:r>
            <a:r>
              <a:rPr lang="en-US" dirty="0" err="1"/>
              <a:t>writer_reader.c</a:t>
            </a:r>
            <a:r>
              <a:rPr lang="en-US" dirty="0"/>
              <a:t> in the materials for today’s class. </a:t>
            </a:r>
          </a:p>
          <a:p>
            <a:pPr marL="0" indent="0">
              <a:buNone/>
            </a:pPr>
            <a:r>
              <a:rPr lang="en-US" sz="2400" i="1" dirty="0"/>
              <a:t>(Solutions can be found under the same folder where this slide deck is stored)</a:t>
            </a:r>
          </a:p>
          <a:p>
            <a:endParaRPr lang="en-US" dirty="0"/>
          </a:p>
          <a:p>
            <a:r>
              <a:rPr lang="en-US" dirty="0"/>
              <a:t>HINT: track the existing reader numbers, and only allow to write when the number is zero.</a:t>
            </a:r>
          </a:p>
        </p:txBody>
      </p:sp>
    </p:spTree>
    <p:extLst>
      <p:ext uri="{BB962C8B-B14F-4D97-AF65-F5344CB8AC3E}">
        <p14:creationId xmlns:p14="http://schemas.microsoft.com/office/powerpoint/2010/main" val="2678005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B9EAE-3900-4AD8-8524-08BD0A0A6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Non-starving writer and reader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5E9A1-25D5-421C-9FED-D2334DC94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Problem: </a:t>
            </a:r>
          </a:p>
          <a:p>
            <a:pPr marL="457200" lvl="1" indent="0">
              <a:buNone/>
            </a:pPr>
            <a:r>
              <a:rPr lang="en-US" sz="2800" dirty="0"/>
              <a:t>If readers keep coming to read, as long as a new reader arrives before the last of the current readers departs, there will always be at least one reader in the room.</a:t>
            </a:r>
          </a:p>
          <a:p>
            <a:r>
              <a:rPr lang="en-US" sz="3200" dirty="0"/>
              <a:t>No-starve readers-writers</a:t>
            </a:r>
          </a:p>
          <a:p>
            <a:endParaRPr lang="en-US" sz="3200" dirty="0"/>
          </a:p>
          <a:p>
            <a:r>
              <a:rPr lang="en-US" sz="3200" dirty="0"/>
              <a:t>HINT: When a writer arrives, the existing readers can finish, but no additional readers may enter.</a:t>
            </a:r>
          </a:p>
        </p:txBody>
      </p:sp>
    </p:spTree>
    <p:extLst>
      <p:ext uri="{BB962C8B-B14F-4D97-AF65-F5344CB8AC3E}">
        <p14:creationId xmlns:p14="http://schemas.microsoft.com/office/powerpoint/2010/main" val="3100744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C3B2F-5751-BB46-97B3-5DD5F877E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Condition </a:t>
            </a:r>
            <a:r>
              <a:rPr lang="en-US" dirty="0"/>
              <a:t>Variable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BCE06-8B68-544D-8BA3-0D262C012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b="1" dirty="0" err="1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pthread_cond_broadcast</a:t>
            </a:r>
            <a:r>
              <a:rPr lang="en" b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dirty="0">
                <a:solidFill>
                  <a:srgbClr val="000000"/>
                </a:solidFill>
              </a:rPr>
              <a:t>wakes all threads in the queue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765865"/>
      </p:ext>
    </p:extLst>
  </p:cSld>
  <p:clrMapOvr>
    <a:masterClrMapping/>
  </p:clrMapOvr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19282</TotalTime>
  <Words>308</Words>
  <Application>Microsoft Macintosh PowerPoint</Application>
  <PresentationFormat>Widescreen</PresentationFormat>
  <Paragraphs>33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Consolas</vt:lpstr>
      <vt:lpstr>Calibri Light</vt:lpstr>
      <vt:lpstr>Roboto Mono</vt:lpstr>
      <vt:lpstr>Calibri</vt:lpstr>
      <vt:lpstr>Arial</vt:lpstr>
      <vt:lpstr>Wingdings</vt:lpstr>
      <vt:lpstr>rose_themed</vt:lpstr>
      <vt:lpstr>CSSE 332 Condition Variables (II)</vt:lpstr>
      <vt:lpstr>Outline</vt:lpstr>
      <vt:lpstr>Writer and Reader code</vt:lpstr>
      <vt:lpstr>Writer and Reader problem</vt:lpstr>
      <vt:lpstr>Non-starving writer and reader</vt:lpstr>
      <vt:lpstr>More Condition Variable API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Song, Lixing</cp:lastModifiedBy>
  <cp:revision>89</cp:revision>
  <cp:lastPrinted>2018-08-28T17:03:11Z</cp:lastPrinted>
  <dcterms:created xsi:type="dcterms:W3CDTF">2018-07-09T21:38:51Z</dcterms:created>
  <dcterms:modified xsi:type="dcterms:W3CDTF">2022-01-19T03:07:23Z</dcterms:modified>
</cp:coreProperties>
</file>

<file path=docProps/thumbnail.jpeg>
</file>